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35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20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0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1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38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26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11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5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85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90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32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FCD7-F66A-4E99-BC28-7B5B3190F866}" type="datetimeFigureOut">
              <a:rPr lang="fr-FR" smtClean="0"/>
              <a:t>22/11/2021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2E69-C841-4D23-BCD1-BB1E6E4168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53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8901"/>
            <a:ext cx="9144000" cy="466019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059832" y="40466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Cliquer sur Premier Degré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915816" y="773996"/>
            <a:ext cx="360040" cy="4227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23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9256"/>
            <a:ext cx="9144000" cy="335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1725"/>
            <a:ext cx="9144000" cy="31145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444208" y="3717032"/>
            <a:ext cx="259228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On se connecte avec ses identifiants i-prof</a:t>
            </a: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" name="Connecteur droit avec flèche 4"/>
          <p:cNvCxnSpPr>
            <a:stCxn id="3" idx="1"/>
          </p:cNvCxnSpPr>
          <p:nvPr/>
        </p:nvCxnSpPr>
        <p:spPr>
          <a:xfrm flipH="1">
            <a:off x="5868144" y="4040198"/>
            <a:ext cx="576064" cy="1808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90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1495"/>
            <a:ext cx="9144000" cy="357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5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192"/>
            <a:ext cx="9144000" cy="439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85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Affichage à l'écran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cslfi</dc:creator>
  <cp:lastModifiedBy>cslfi</cp:lastModifiedBy>
  <cp:revision>1</cp:revision>
  <dcterms:created xsi:type="dcterms:W3CDTF">2021-11-22T09:30:05Z</dcterms:created>
  <dcterms:modified xsi:type="dcterms:W3CDTF">2021-11-22T09:35:20Z</dcterms:modified>
</cp:coreProperties>
</file>