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FCD7-F66A-4E99-BC28-7B5B3190F866}" type="datetimeFigureOut">
              <a:rPr lang="fr-FR" smtClean="0"/>
              <a:t>22/11/2021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2E69-C841-4D23-BCD1-BB1E6E4168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2358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FCD7-F66A-4E99-BC28-7B5B3190F866}" type="datetimeFigureOut">
              <a:rPr lang="fr-FR" smtClean="0"/>
              <a:t>22/11/2021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2E69-C841-4D23-BCD1-BB1E6E4168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4208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FCD7-F66A-4E99-BC28-7B5B3190F866}" type="datetimeFigureOut">
              <a:rPr lang="fr-FR" smtClean="0"/>
              <a:t>22/11/2021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2E69-C841-4D23-BCD1-BB1E6E4168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309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FCD7-F66A-4E99-BC28-7B5B3190F866}" type="datetimeFigureOut">
              <a:rPr lang="fr-FR" smtClean="0"/>
              <a:t>22/11/2021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2E69-C841-4D23-BCD1-BB1E6E4168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412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FCD7-F66A-4E99-BC28-7B5B3190F866}" type="datetimeFigureOut">
              <a:rPr lang="fr-FR" smtClean="0"/>
              <a:t>22/11/2021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2E69-C841-4D23-BCD1-BB1E6E4168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4386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FCD7-F66A-4E99-BC28-7B5B3190F866}" type="datetimeFigureOut">
              <a:rPr lang="fr-FR" smtClean="0"/>
              <a:t>22/11/2021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2E69-C841-4D23-BCD1-BB1E6E4168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2267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FCD7-F66A-4E99-BC28-7B5B3190F866}" type="datetimeFigureOut">
              <a:rPr lang="fr-FR" smtClean="0"/>
              <a:t>22/11/2021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2E69-C841-4D23-BCD1-BB1E6E4168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3110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FCD7-F66A-4E99-BC28-7B5B3190F866}" type="datetimeFigureOut">
              <a:rPr lang="fr-FR" smtClean="0"/>
              <a:t>22/11/2021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2E69-C841-4D23-BCD1-BB1E6E4168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0569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FCD7-F66A-4E99-BC28-7B5B3190F866}" type="datetimeFigureOut">
              <a:rPr lang="fr-FR" smtClean="0"/>
              <a:t>22/11/2021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2E69-C841-4D23-BCD1-BB1E6E4168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2856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FCD7-F66A-4E99-BC28-7B5B3190F866}" type="datetimeFigureOut">
              <a:rPr lang="fr-FR" smtClean="0"/>
              <a:t>22/11/2021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2E69-C841-4D23-BCD1-BB1E6E4168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905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FCD7-F66A-4E99-BC28-7B5B3190F866}" type="datetimeFigureOut">
              <a:rPr lang="fr-FR" smtClean="0"/>
              <a:t>22/11/2021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52E69-C841-4D23-BCD1-BB1E6E4168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8322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BFCD7-F66A-4E99-BC28-7B5B3190F866}" type="datetimeFigureOut">
              <a:rPr lang="fr-FR" smtClean="0"/>
              <a:t>22/11/2021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52E69-C841-4D23-BCD1-BB1E6E4168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6539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98901"/>
            <a:ext cx="9144000" cy="4660197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3059832" y="404664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Cliquer sur Premier Degré</a:t>
            </a:r>
            <a:endParaRPr lang="fr-FR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7" name="Connecteur droit avec flèche 6"/>
          <p:cNvCxnSpPr/>
          <p:nvPr/>
        </p:nvCxnSpPr>
        <p:spPr>
          <a:xfrm flipH="1">
            <a:off x="2915816" y="773996"/>
            <a:ext cx="360040" cy="42275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5237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49256"/>
            <a:ext cx="9144000" cy="3359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88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1725"/>
            <a:ext cx="9144000" cy="311455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6444208" y="3717032"/>
            <a:ext cx="2592288" cy="646331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On se connecte avec ses identifiants i-prof</a:t>
            </a:r>
            <a:endParaRPr lang="fr-FR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5" name="Connecteur droit avec flèche 4"/>
          <p:cNvCxnSpPr>
            <a:stCxn id="3" idx="1"/>
          </p:cNvCxnSpPr>
          <p:nvPr/>
        </p:nvCxnSpPr>
        <p:spPr>
          <a:xfrm flipH="1">
            <a:off x="5868144" y="4040198"/>
            <a:ext cx="576064" cy="18089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6909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41495"/>
            <a:ext cx="9144000" cy="3575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458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31192"/>
            <a:ext cx="9144000" cy="4395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08570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11</Words>
  <Application>Microsoft Office PowerPoint</Application>
  <PresentationFormat>Affichage à l'écran (4:3)</PresentationFormat>
  <Paragraphs>2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cslfi</dc:creator>
  <cp:lastModifiedBy>cslfi</cp:lastModifiedBy>
  <cp:revision>1</cp:revision>
  <dcterms:created xsi:type="dcterms:W3CDTF">2021-11-22T09:30:05Z</dcterms:created>
  <dcterms:modified xsi:type="dcterms:W3CDTF">2021-11-22T09:35:20Z</dcterms:modified>
</cp:coreProperties>
</file>